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7CAC-856E-4A18-AF20-469F7ED63B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29FDC-8CDF-4BD4-9DA7-85FBA664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Luật chơi: </a:t>
            </a:r>
          </a:p>
          <a:p>
            <a:pPr marL="171450" indent="-171450">
              <a:buFontTx/>
              <a:buChar char="-"/>
            </a:pPr>
            <a:r>
              <a:rPr lang="en-US"/>
              <a:t>GV chia lớp thành 2 đội A và B, mỗi đội làm 1 hàng.</a:t>
            </a:r>
          </a:p>
          <a:p>
            <a:pPr marL="171450" indent="-171450">
              <a:buFontTx/>
              <a:buChar char="-"/>
            </a:pPr>
            <a:r>
              <a:rPr lang="en-US"/>
              <a:t>Đội nào có câu trả lời đúng thì sẽ hái được 1 trái táo vào rổ.</a:t>
            </a:r>
          </a:p>
          <a:p>
            <a:pPr marL="0" indent="0">
              <a:buFontTx/>
              <a:buNone/>
            </a:pPr>
            <a:r>
              <a:rPr lang="en-US"/>
              <a:t>Cách bấm máy:</a:t>
            </a:r>
          </a:p>
          <a:p>
            <a:pPr marL="0" indent="0">
              <a:buFontTx/>
              <a:buNone/>
            </a:pPr>
            <a:r>
              <a:rPr lang="en-US"/>
              <a:t>- GV bấm chuột vào trái táo để hái táo xuống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49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7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4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6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5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6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7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3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3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53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78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5" r:id="rId12"/>
    <p:sldLayoutId id="2147483684" r:id="rId13"/>
    <p:sldLayoutId id="2147483683" r:id="rId14"/>
    <p:sldLayoutId id="2147483681" r:id="rId15"/>
    <p:sldLayoutId id="2147483680" r:id="rId16"/>
    <p:sldLayoutId id="214748367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emf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47A7BBF1-F626-49D1-9DA8-0858116AE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09" y="293344"/>
            <a:ext cx="1390224" cy="2262059"/>
          </a:xfrm>
          <a:prstGeom prst="rect">
            <a:avLst/>
          </a:prstGeom>
        </p:spPr>
      </p:pic>
      <p:pic>
        <p:nvPicPr>
          <p:cNvPr id="29" name="图片 2">
            <a:extLst>
              <a:ext uri="{FF2B5EF4-FFF2-40B4-BE49-F238E27FC236}">
                <a16:creationId xmlns:a16="http://schemas.microsoft.com/office/drawing/2014/main" xmlns="" id="{D3E2EC24-CF8F-43EB-894B-F35D6F962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82"/>
            <a:ext cx="5440957" cy="7043894"/>
          </a:xfrm>
          <a:prstGeom prst="rect">
            <a:avLst/>
          </a:prstGeom>
        </p:spPr>
      </p:pic>
      <p:pic>
        <p:nvPicPr>
          <p:cNvPr id="31" name="Picture 30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F17582C9-2935-40D2-A3E6-68B8A274E2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5" y="1453869"/>
            <a:ext cx="6603768" cy="28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8E0DB17-D3E5-45C8-89E7-7B8AF0116DEF}"/>
              </a:ext>
            </a:extLst>
          </p:cNvPr>
          <p:cNvGrpSpPr/>
          <p:nvPr/>
        </p:nvGrpSpPr>
        <p:grpSpPr>
          <a:xfrm>
            <a:off x="6570534" y="708868"/>
            <a:ext cx="6129617" cy="6858000"/>
            <a:chOff x="6688126" y="438616"/>
            <a:chExt cx="6129617" cy="6858000"/>
          </a:xfrm>
        </p:grpSpPr>
        <p:pic>
          <p:nvPicPr>
            <p:cNvPr id="9" name="Picture 8" descr="A picture containing doll, toy, vector graphics&#10;&#10;Description automatically generated">
              <a:extLst>
                <a:ext uri="{FF2B5EF4-FFF2-40B4-BE49-F238E27FC236}">
                  <a16:creationId xmlns:a16="http://schemas.microsoft.com/office/drawing/2014/main" xmlns="" id="{33BAEC28-A991-456B-8E90-511788600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22"/>
            <a:stretch/>
          </p:blipFill>
          <p:spPr>
            <a:xfrm>
              <a:off x="6688126" y="438616"/>
              <a:ext cx="3160059" cy="6858000"/>
            </a:xfrm>
            <a:prstGeom prst="rect">
              <a:avLst/>
            </a:prstGeom>
          </p:spPr>
        </p:pic>
        <p:pic>
          <p:nvPicPr>
            <p:cNvPr id="10" name="Picture 9" descr="A picture containing doll, toy, vector graphics&#10;&#10;Description automatically generated">
              <a:extLst>
                <a:ext uri="{FF2B5EF4-FFF2-40B4-BE49-F238E27FC236}">
                  <a16:creationId xmlns:a16="http://schemas.microsoft.com/office/drawing/2014/main" xmlns="" id="{7A0D8A22-CA84-4DC5-BD1F-D1370B883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30" r="792"/>
            <a:stretch/>
          </p:blipFill>
          <p:spPr>
            <a:xfrm>
              <a:off x="9657684" y="438616"/>
              <a:ext cx="3160059" cy="6858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067585-5597-4952-AEAB-3C1AC7AE90BF}"/>
              </a:ext>
            </a:extLst>
          </p:cNvPr>
          <p:cNvGrpSpPr/>
          <p:nvPr/>
        </p:nvGrpSpPr>
        <p:grpSpPr>
          <a:xfrm>
            <a:off x="600636" y="2379334"/>
            <a:ext cx="6128187" cy="1209515"/>
            <a:chOff x="2873170" y="343910"/>
            <a:chExt cx="4312010" cy="1280575"/>
          </a:xfrm>
        </p:grpSpPr>
        <p:sp>
          <p:nvSpPr>
            <p:cNvPr id="15" name="îṥḷíďê">
              <a:extLst>
                <a:ext uri="{FF2B5EF4-FFF2-40B4-BE49-F238E27FC236}">
                  <a16:creationId xmlns:a16="http://schemas.microsoft.com/office/drawing/2014/main" xmlns="" id="{4BD5B4E3-5B18-4575-9D0B-163F44993B80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6" name="Google Shape;5317;p41">
              <a:extLst>
                <a:ext uri="{FF2B5EF4-FFF2-40B4-BE49-F238E27FC236}">
                  <a16:creationId xmlns:a16="http://schemas.microsoft.com/office/drawing/2014/main" xmlns="" id="{A2046407-0261-4D82-9A8D-1CD09899C5F9}"/>
                </a:ext>
              </a:extLst>
            </p:cNvPr>
            <p:cNvSpPr txBox="1">
              <a:spLocks/>
            </p:cNvSpPr>
            <p:nvPr/>
          </p:nvSpPr>
          <p:spPr>
            <a:xfrm>
              <a:off x="3045384" y="440029"/>
              <a:ext cx="3898863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Mỗi bạn hãy viết 1 số bất kì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 1 đến 9 vào bảng con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CB4D75-1199-40B8-84FA-923B28C12D6D}"/>
              </a:ext>
            </a:extLst>
          </p:cNvPr>
          <p:cNvSpPr txBox="1"/>
          <p:nvPr/>
        </p:nvSpPr>
        <p:spPr>
          <a:xfrm>
            <a:off x="-3989569" y="7756226"/>
            <a:ext cx="3348674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5400">
                  <a:solidFill>
                    <a:srgbClr val="61C7BA"/>
                  </a:solidFill>
                </a:ln>
                <a:solidFill>
                  <a:srgbClr val="5DCEAF">
                    <a:lumMod val="60000"/>
                    <a:lumOff val="40000"/>
                  </a:srgbClr>
                </a:solidFill>
                <a:effectLst/>
                <a:uLnTx/>
                <a:uFillTx/>
                <a:latin typeface="LNTH-Candy Love FREE" panose="02000506000000020004" pitchFamily="2" charset="0"/>
                <a:ea typeface="+mn-ea"/>
                <a:cs typeface="+mn-cs"/>
              </a:rPr>
              <a:t>TÌM BẠN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90DEF86-396E-4B85-B5C8-C0CF9A4FF52A}"/>
              </a:ext>
            </a:extLst>
          </p:cNvPr>
          <p:cNvGrpSpPr/>
          <p:nvPr/>
        </p:nvGrpSpPr>
        <p:grpSpPr>
          <a:xfrm>
            <a:off x="428122" y="-82485"/>
            <a:ext cx="6190271" cy="2289758"/>
            <a:chOff x="255739" y="364839"/>
            <a:chExt cx="6190271" cy="2289758"/>
          </a:xfrm>
        </p:grpSpPr>
        <p:pic>
          <p:nvPicPr>
            <p:cNvPr id="13" name="Picture 12" descr="Tex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338FA0A-0D7E-4B2E-8AD4-C2764F2A6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25"/>
            <a:stretch/>
          </p:blipFill>
          <p:spPr>
            <a:xfrm>
              <a:off x="255739" y="364839"/>
              <a:ext cx="6190271" cy="843476"/>
            </a:xfrm>
            <a:prstGeom prst="rect">
              <a:avLst/>
            </a:prstGeom>
          </p:spPr>
        </p:pic>
        <p:pic>
          <p:nvPicPr>
            <p:cNvPr id="19" name="Picture 18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xmlns="" id="{4FFAA1B3-D31A-4897-B126-4C898095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14" y="637356"/>
              <a:ext cx="4678137" cy="201724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AC9E253-CB6B-4C61-902C-B0E94D276B96}"/>
              </a:ext>
            </a:extLst>
          </p:cNvPr>
          <p:cNvGrpSpPr/>
          <p:nvPr/>
        </p:nvGrpSpPr>
        <p:grpSpPr>
          <a:xfrm>
            <a:off x="555124" y="3991653"/>
            <a:ext cx="6173699" cy="1209515"/>
            <a:chOff x="2873170" y="343910"/>
            <a:chExt cx="4312010" cy="1280575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502C79F9-DDE7-435E-9EBA-2EBB9CF80F8B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F0CE08D1-EDD2-4A85-A9BB-390A6215D74A}"/>
                </a:ext>
              </a:extLst>
            </p:cNvPr>
            <p:cNvSpPr txBox="1">
              <a:spLocks/>
            </p:cNvSpPr>
            <p:nvPr/>
          </p:nvSpPr>
          <p:spPr>
            <a:xfrm>
              <a:off x="3079744" y="402457"/>
              <a:ext cx="4071077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Trong 1 phút, em hãy tìm 1 bạn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để hai số cộng lại bằng 14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2284956-A0CD-4ED0-82F8-A24A9C23D28F}"/>
              </a:ext>
            </a:extLst>
          </p:cNvPr>
          <p:cNvGrpSpPr/>
          <p:nvPr/>
        </p:nvGrpSpPr>
        <p:grpSpPr>
          <a:xfrm>
            <a:off x="555124" y="5559896"/>
            <a:ext cx="6173699" cy="1209515"/>
            <a:chOff x="2873170" y="343910"/>
            <a:chExt cx="4312010" cy="1280575"/>
          </a:xfrm>
        </p:grpSpPr>
        <p:sp>
          <p:nvSpPr>
            <p:cNvPr id="25" name="îṥḷíďê">
              <a:extLst>
                <a:ext uri="{FF2B5EF4-FFF2-40B4-BE49-F238E27FC236}">
                  <a16:creationId xmlns:a16="http://schemas.microsoft.com/office/drawing/2014/main" xmlns="" id="{48BE58C6-F259-4F3D-AFF4-1FAF7FBCDFE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6" name="Google Shape;5317;p41">
              <a:extLst>
                <a:ext uri="{FF2B5EF4-FFF2-40B4-BE49-F238E27FC236}">
                  <a16:creationId xmlns:a16="http://schemas.microsoft.com/office/drawing/2014/main" xmlns="" id="{C1AB9D36-7C96-4DF5-8CB7-25BC70F8F4D2}"/>
                </a:ext>
              </a:extLst>
            </p:cNvPr>
            <p:cNvSpPr txBox="1">
              <a:spLocks/>
            </p:cNvSpPr>
            <p:nvPr/>
          </p:nvSpPr>
          <p:spPr>
            <a:xfrm>
              <a:off x="3079744" y="402457"/>
              <a:ext cx="4071077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Hai bạn nào tìm được nhau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sớm nhất thì thắng cuộc</a:t>
              </a:r>
            </a:p>
          </p:txBody>
        </p:sp>
      </p:grp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D778ABC9-CE5C-43B9-BB28-BD2BFCCD203E}"/>
              </a:ext>
            </a:extLst>
          </p:cNvPr>
          <p:cNvSpPr/>
          <p:nvPr/>
        </p:nvSpPr>
        <p:spPr>
          <a:xfrm>
            <a:off x="8358894" y="442452"/>
            <a:ext cx="3657600" cy="1271580"/>
          </a:xfrm>
          <a:prstGeom prst="wedgeRoundRectCallout">
            <a:avLst>
              <a:gd name="adj1" fmla="val -14704"/>
              <a:gd name="adj2" fmla="val 77016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Tổng hai số của tớ và cậu là 14</a:t>
            </a:r>
          </a:p>
        </p:txBody>
      </p:sp>
    </p:spTree>
    <p:extLst>
      <p:ext uri="{BB962C8B-B14F-4D97-AF65-F5344CB8AC3E}">
        <p14:creationId xmlns:p14="http://schemas.microsoft.com/office/powerpoint/2010/main" val="36244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8E0DB17-D3E5-45C8-89E7-7B8AF0116DEF}"/>
              </a:ext>
            </a:extLst>
          </p:cNvPr>
          <p:cNvGrpSpPr/>
          <p:nvPr/>
        </p:nvGrpSpPr>
        <p:grpSpPr>
          <a:xfrm>
            <a:off x="6570534" y="708868"/>
            <a:ext cx="6129617" cy="6858000"/>
            <a:chOff x="6688126" y="438616"/>
            <a:chExt cx="6129617" cy="6858000"/>
          </a:xfrm>
        </p:grpSpPr>
        <p:pic>
          <p:nvPicPr>
            <p:cNvPr id="9" name="Picture 8" descr="A picture containing doll, toy, vector graphics&#10;&#10;Description automatically generated">
              <a:extLst>
                <a:ext uri="{FF2B5EF4-FFF2-40B4-BE49-F238E27FC236}">
                  <a16:creationId xmlns:a16="http://schemas.microsoft.com/office/drawing/2014/main" xmlns="" id="{33BAEC28-A991-456B-8E90-511788600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22"/>
            <a:stretch/>
          </p:blipFill>
          <p:spPr>
            <a:xfrm>
              <a:off x="6688126" y="438616"/>
              <a:ext cx="3160059" cy="6858000"/>
            </a:xfrm>
            <a:prstGeom prst="rect">
              <a:avLst/>
            </a:prstGeom>
          </p:spPr>
        </p:pic>
        <p:pic>
          <p:nvPicPr>
            <p:cNvPr id="10" name="Picture 9" descr="A picture containing doll, toy, vector graphics&#10;&#10;Description automatically generated">
              <a:extLst>
                <a:ext uri="{FF2B5EF4-FFF2-40B4-BE49-F238E27FC236}">
                  <a16:creationId xmlns:a16="http://schemas.microsoft.com/office/drawing/2014/main" xmlns="" id="{7A0D8A22-CA84-4DC5-BD1F-D1370B883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30" r="792"/>
            <a:stretch/>
          </p:blipFill>
          <p:spPr>
            <a:xfrm>
              <a:off x="9657684" y="438616"/>
              <a:ext cx="3160059" cy="68580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CB4D75-1199-40B8-84FA-923B28C12D6D}"/>
              </a:ext>
            </a:extLst>
          </p:cNvPr>
          <p:cNvSpPr txBox="1"/>
          <p:nvPr/>
        </p:nvSpPr>
        <p:spPr>
          <a:xfrm>
            <a:off x="-3989569" y="7756226"/>
            <a:ext cx="3348674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5400">
                  <a:solidFill>
                    <a:srgbClr val="61C7BA"/>
                  </a:solidFill>
                </a:ln>
                <a:solidFill>
                  <a:srgbClr val="5DCEAF">
                    <a:lumMod val="60000"/>
                    <a:lumOff val="40000"/>
                  </a:srgbClr>
                </a:solidFill>
                <a:effectLst/>
                <a:uLnTx/>
                <a:uFillTx/>
                <a:latin typeface="LNTH-Candy Love FREE" panose="02000506000000020004" pitchFamily="2" charset="0"/>
                <a:ea typeface="+mn-ea"/>
                <a:cs typeface="+mn-cs"/>
              </a:rPr>
              <a:t>TÌM BẠN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90DEF86-396E-4B85-B5C8-C0CF9A4FF52A}"/>
              </a:ext>
            </a:extLst>
          </p:cNvPr>
          <p:cNvGrpSpPr/>
          <p:nvPr/>
        </p:nvGrpSpPr>
        <p:grpSpPr>
          <a:xfrm>
            <a:off x="428122" y="-82485"/>
            <a:ext cx="6190271" cy="2289758"/>
            <a:chOff x="255739" y="364839"/>
            <a:chExt cx="6190271" cy="2289758"/>
          </a:xfrm>
        </p:grpSpPr>
        <p:pic>
          <p:nvPicPr>
            <p:cNvPr id="13" name="Picture 12" descr="Tex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338FA0A-0D7E-4B2E-8AD4-C2764F2A6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25"/>
            <a:stretch/>
          </p:blipFill>
          <p:spPr>
            <a:xfrm>
              <a:off x="255739" y="364839"/>
              <a:ext cx="6190271" cy="843476"/>
            </a:xfrm>
            <a:prstGeom prst="rect">
              <a:avLst/>
            </a:prstGeom>
          </p:spPr>
        </p:pic>
        <p:pic>
          <p:nvPicPr>
            <p:cNvPr id="19" name="Picture 18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xmlns="" id="{4FFAA1B3-D31A-4897-B126-4C898095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14" y="637356"/>
              <a:ext cx="4678137" cy="2017241"/>
            </a:xfrm>
            <a:prstGeom prst="rect">
              <a:avLst/>
            </a:prstGeom>
          </p:spPr>
        </p:pic>
      </p:grp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D778ABC9-CE5C-43B9-BB28-BD2BFCCD203E}"/>
              </a:ext>
            </a:extLst>
          </p:cNvPr>
          <p:cNvSpPr/>
          <p:nvPr/>
        </p:nvSpPr>
        <p:spPr>
          <a:xfrm>
            <a:off x="8358894" y="442452"/>
            <a:ext cx="3657600" cy="1271580"/>
          </a:xfrm>
          <a:prstGeom prst="wedgeRoundRectCallout">
            <a:avLst>
              <a:gd name="adj1" fmla="val -14704"/>
              <a:gd name="adj2" fmla="val 77016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Tổng hai số của tớ và cậu là 14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158626-3995-454B-959F-6E9EA0813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22" y="2603892"/>
            <a:ext cx="6412022" cy="1348452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CEE98C1B-9DEB-4E43-8387-8800E7A942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7" y="4743697"/>
            <a:ext cx="6824815" cy="12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F8FAC2-3898-4290-B05C-E8C525D04B19}"/>
              </a:ext>
            </a:extLst>
          </p:cNvPr>
          <p:cNvGrpSpPr/>
          <p:nvPr/>
        </p:nvGrpSpPr>
        <p:grpSpPr>
          <a:xfrm>
            <a:off x="1934958" y="1371600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4A1AAD-AAFC-4C2F-B12F-B4C3F1001FF4}"/>
              </a:ext>
            </a:extLst>
          </p:cNvPr>
          <p:cNvSpPr txBox="1"/>
          <p:nvPr/>
        </p:nvSpPr>
        <p:spPr>
          <a:xfrm>
            <a:off x="2567472" y="436602"/>
            <a:ext cx="662405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rPr>
              <a:t>Hai,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rPr>
              <a:t>12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2021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xmlns="" id="{0662EF18-2662-4ECA-9808-6B7B4D0079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76" y="2564324"/>
            <a:ext cx="7336066" cy="21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grpSp>
        <p:nvGrpSpPr>
          <p:cNvPr id="17" name="Graphic 41">
            <a:extLst>
              <a:ext uri="{FF2B5EF4-FFF2-40B4-BE49-F238E27FC236}">
                <a16:creationId xmlns:a16="http://schemas.microsoft.com/office/drawing/2014/main" xmlns="" id="{D8C08808-4624-4F82-8881-1CA9A2BE9203}"/>
              </a:ext>
            </a:extLst>
          </p:cNvPr>
          <p:cNvGrpSpPr/>
          <p:nvPr/>
        </p:nvGrpSpPr>
        <p:grpSpPr>
          <a:xfrm>
            <a:off x="1888294" y="2592180"/>
            <a:ext cx="5773540" cy="2408732"/>
            <a:chOff x="-2701029" y="3486253"/>
            <a:chExt cx="7161963" cy="360893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22FB00-EBD5-481C-B498-F59C50E85331}"/>
                </a:ext>
              </a:extLst>
            </p:cNvPr>
            <p:cNvSpPr/>
            <p:nvPr/>
          </p:nvSpPr>
          <p:spPr>
            <a:xfrm>
              <a:off x="-2212594" y="369659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F6BCB4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3" name="Graphic 41">
              <a:extLst>
                <a:ext uri="{FF2B5EF4-FFF2-40B4-BE49-F238E27FC236}">
                  <a16:creationId xmlns:a16="http://schemas.microsoft.com/office/drawing/2014/main" xmlns="" id="{AC97B00A-1C29-4C1D-B977-526FE6B267C3}"/>
                </a:ext>
              </a:extLst>
            </p:cNvPr>
            <p:cNvGrpSpPr/>
            <p:nvPr/>
          </p:nvGrpSpPr>
          <p:grpSpPr>
            <a:xfrm>
              <a:off x="-2701029" y="3486253"/>
              <a:ext cx="7161963" cy="3608930"/>
              <a:chOff x="-2701029" y="3486253"/>
              <a:chExt cx="7161963" cy="3608930"/>
            </a:xfrm>
            <a:solidFill>
              <a:srgbClr val="000000"/>
            </a:solidFill>
          </p:grpSpPr>
          <p:grpSp>
            <p:nvGrpSpPr>
              <p:cNvPr id="44" name="Graphic 41">
                <a:extLst>
                  <a:ext uri="{FF2B5EF4-FFF2-40B4-BE49-F238E27FC236}">
                    <a16:creationId xmlns:a16="http://schemas.microsoft.com/office/drawing/2014/main" xmlns="" id="{A05C0D6C-9DDD-4611-9879-4CA222174B18}"/>
                  </a:ext>
                </a:extLst>
              </p:cNvPr>
              <p:cNvGrpSpPr/>
              <p:nvPr/>
            </p:nvGrpSpPr>
            <p:grpSpPr>
              <a:xfrm>
                <a:off x="-2534495" y="3486253"/>
                <a:ext cx="6995430" cy="3608930"/>
                <a:chOff x="-2534495" y="3486253"/>
                <a:chExt cx="6995430" cy="3608930"/>
              </a:xfrm>
              <a:solidFill>
                <a:srgbClr val="000000"/>
              </a:solidFill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xmlns="" id="{D7B2B004-C9C3-40D9-AE29-B58007E3B952}"/>
                    </a:ext>
                  </a:extLst>
                </p:cNvPr>
                <p:cNvSpPr/>
                <p:nvPr/>
              </p:nvSpPr>
              <p:spPr>
                <a:xfrm>
                  <a:off x="-1332708" y="348625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xmlns="" id="{EF8021A0-702E-48AB-821F-1DB3E7CF2E79}"/>
                    </a:ext>
                  </a:extLst>
                </p:cNvPr>
                <p:cNvSpPr/>
                <p:nvPr/>
              </p:nvSpPr>
              <p:spPr>
                <a:xfrm>
                  <a:off x="-2534495" y="491631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aphic 41">
                <a:extLst>
                  <a:ext uri="{FF2B5EF4-FFF2-40B4-BE49-F238E27FC236}">
                    <a16:creationId xmlns:a16="http://schemas.microsoft.com/office/drawing/2014/main" xmlns="" id="{D36F057F-F1D2-423B-A156-BA44B92F7F7C}"/>
                  </a:ext>
                </a:extLst>
              </p:cNvPr>
              <p:cNvGrpSpPr/>
              <p:nvPr/>
            </p:nvGrpSpPr>
            <p:grpSpPr>
              <a:xfrm>
                <a:off x="-2136416" y="3550098"/>
                <a:ext cx="6469430" cy="3477568"/>
                <a:chOff x="-2136416" y="3550098"/>
                <a:chExt cx="6469430" cy="3477568"/>
              </a:xfrm>
              <a:solidFill>
                <a:srgbClr val="000000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xmlns="" id="{BA3503AA-FE16-44BE-A38D-7361291DEB5F}"/>
                    </a:ext>
                  </a:extLst>
                </p:cNvPr>
                <p:cNvSpPr/>
                <p:nvPr/>
              </p:nvSpPr>
              <p:spPr>
                <a:xfrm>
                  <a:off x="-2136416" y="355009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FCB667F9-B5A1-4EDD-B24C-CAD04B95B3EF}"/>
                    </a:ext>
                  </a:extLst>
                </p:cNvPr>
                <p:cNvSpPr/>
                <p:nvPr/>
              </p:nvSpPr>
              <p:spPr>
                <a:xfrm>
                  <a:off x="3707322" y="632423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aphic 41">
                <a:extLst>
                  <a:ext uri="{FF2B5EF4-FFF2-40B4-BE49-F238E27FC236}">
                    <a16:creationId xmlns:a16="http://schemas.microsoft.com/office/drawing/2014/main" xmlns="" id="{329A7119-8A45-43E4-8EF4-232BE191D28B}"/>
                  </a:ext>
                </a:extLst>
              </p:cNvPr>
              <p:cNvGrpSpPr/>
              <p:nvPr/>
            </p:nvGrpSpPr>
            <p:grpSpPr>
              <a:xfrm>
                <a:off x="-2701029" y="3744761"/>
                <a:ext cx="440366" cy="1012027"/>
                <a:chOff x="-2701029" y="3744761"/>
                <a:chExt cx="440366" cy="1012027"/>
              </a:xfrm>
              <a:solidFill>
                <a:srgbClr val="000000"/>
              </a:solidFill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3FED3E3D-B5DA-4AB9-9E37-F724D122FC6B}"/>
                    </a:ext>
                  </a:extLst>
                </p:cNvPr>
                <p:cNvSpPr/>
                <p:nvPr/>
              </p:nvSpPr>
              <p:spPr>
                <a:xfrm>
                  <a:off x="-2601900" y="374476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9713A645-53CD-4548-B6C1-3D5FFD30FA54}"/>
                    </a:ext>
                  </a:extLst>
                </p:cNvPr>
                <p:cNvSpPr/>
                <p:nvPr/>
              </p:nvSpPr>
              <p:spPr>
                <a:xfrm>
                  <a:off x="-2645891" y="406500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78B54FA9-DA60-4292-849A-E7F67D35A721}"/>
                    </a:ext>
                  </a:extLst>
                </p:cNvPr>
                <p:cNvSpPr/>
                <p:nvPr/>
              </p:nvSpPr>
              <p:spPr>
                <a:xfrm>
                  <a:off x="-2668948" y="438692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A65F3BED-2B9D-472D-BC85-51A1A578F6E9}"/>
                    </a:ext>
                  </a:extLst>
                </p:cNvPr>
                <p:cNvSpPr/>
                <p:nvPr/>
              </p:nvSpPr>
              <p:spPr>
                <a:xfrm>
                  <a:off x="-2701029" y="465096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1F26AEF-4A6D-404A-AB25-F5430D597B89}"/>
              </a:ext>
            </a:extLst>
          </p:cNvPr>
          <p:cNvSpPr txBox="1"/>
          <p:nvPr/>
        </p:nvSpPr>
        <p:spPr>
          <a:xfrm>
            <a:off x="-3989569" y="7756226"/>
            <a:ext cx="3348674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5400">
                  <a:solidFill>
                    <a:srgbClr val="61C7BA"/>
                  </a:solidFill>
                </a:ln>
                <a:solidFill>
                  <a:srgbClr val="5DCEAF">
                    <a:lumMod val="60000"/>
                    <a:lumOff val="40000"/>
                  </a:srgbClr>
                </a:solidFill>
                <a:effectLst/>
                <a:uLnTx/>
                <a:uFillTx/>
                <a:latin typeface="LNTH-Candy Love FREE" panose="02000506000000020004" pitchFamily="2" charset="0"/>
                <a:ea typeface="+mn-ea"/>
                <a:cs typeface="+mn-cs"/>
              </a:rPr>
              <a:t>TÌM BẠN</a:t>
            </a:r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xmlns="" id="{51F80EA3-C867-4380-9A73-5FBEEBCA75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06" y="2544906"/>
            <a:ext cx="4306035" cy="20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EF8B7D-DB74-40EF-95E7-7D7D17B09763}"/>
              </a:ext>
            </a:extLst>
          </p:cNvPr>
          <p:cNvSpPr txBox="1"/>
          <p:nvPr/>
        </p:nvSpPr>
        <p:spPr>
          <a:xfrm>
            <a:off x="598170" y="672846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HỌC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81D953C-2E77-4CBF-9009-4B0DCDC6FE64}"/>
              </a:ext>
            </a:extLst>
          </p:cNvPr>
          <p:cNvGrpSpPr/>
          <p:nvPr/>
        </p:nvGrpSpPr>
        <p:grpSpPr>
          <a:xfrm>
            <a:off x="433358" y="372048"/>
            <a:ext cx="4262397" cy="1031972"/>
            <a:chOff x="781876" y="313459"/>
            <a:chExt cx="4262397" cy="10319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7F84F88-D92C-4D7E-9E72-BCFDB6787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866" y="331194"/>
              <a:ext cx="390740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CAF2296F-70F5-4CB2-8467-8D92340CEE1F}"/>
                </a:ext>
              </a:extLst>
            </p:cNvPr>
            <p:cNvSpPr/>
            <p:nvPr/>
          </p:nvSpPr>
          <p:spPr>
            <a:xfrm>
              <a:off x="781876" y="313459"/>
              <a:ext cx="1017996" cy="1014238"/>
            </a:xfrm>
            <a:prstGeom prst="ellipse">
              <a:avLst/>
            </a:prstGeom>
            <a:solidFill>
              <a:srgbClr val="FF6565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mpleSoft Bold" panose="020000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F360AAF-A85E-42EB-9F4D-D2995F9AF1CC}"/>
                </a:ext>
              </a:extLst>
            </p:cNvPr>
            <p:cNvSpPr txBox="1"/>
            <p:nvPr/>
          </p:nvSpPr>
          <p:spPr>
            <a:xfrm>
              <a:off x="1987473" y="499758"/>
              <a:ext cx="24942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 nhẩm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A350C7-5F63-46D4-A372-4278272E0FBE}"/>
              </a:ext>
            </a:extLst>
          </p:cNvPr>
          <p:cNvSpPr txBox="1"/>
          <p:nvPr/>
        </p:nvSpPr>
        <p:spPr>
          <a:xfrm>
            <a:off x="1386886" y="2004001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+ 3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0477758-36FD-4410-82E8-0E1136E59B02}"/>
              </a:ext>
            </a:extLst>
          </p:cNvPr>
          <p:cNvSpPr txBox="1"/>
          <p:nvPr/>
        </p:nvSpPr>
        <p:spPr>
          <a:xfrm>
            <a:off x="1386885" y="3221526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+ 9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C4C8814-16B5-41F5-BBCB-49BC4FD6DCFC}"/>
              </a:ext>
            </a:extLst>
          </p:cNvPr>
          <p:cNvSpPr txBox="1"/>
          <p:nvPr/>
        </p:nvSpPr>
        <p:spPr>
          <a:xfrm>
            <a:off x="3967635" y="2004001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+ 6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384BFED-8828-4AAF-9FC0-473AAB50F21B}"/>
              </a:ext>
            </a:extLst>
          </p:cNvPr>
          <p:cNvSpPr txBox="1"/>
          <p:nvPr/>
        </p:nvSpPr>
        <p:spPr>
          <a:xfrm>
            <a:off x="3967634" y="3221526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+ 8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86C448D-09AD-4A1A-8212-DBED6C3E40B6}"/>
              </a:ext>
            </a:extLst>
          </p:cNvPr>
          <p:cNvSpPr txBox="1"/>
          <p:nvPr/>
        </p:nvSpPr>
        <p:spPr>
          <a:xfrm>
            <a:off x="6591930" y="2004001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+ 5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6125BE-301A-4504-AE19-1AE324BF59D3}"/>
              </a:ext>
            </a:extLst>
          </p:cNvPr>
          <p:cNvSpPr txBox="1"/>
          <p:nvPr/>
        </p:nvSpPr>
        <p:spPr>
          <a:xfrm>
            <a:off x="6591929" y="3221526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+ 6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A887D16-D676-4FCF-AC91-B4DAD17637A6}"/>
              </a:ext>
            </a:extLst>
          </p:cNvPr>
          <p:cNvSpPr txBox="1"/>
          <p:nvPr/>
        </p:nvSpPr>
        <p:spPr>
          <a:xfrm>
            <a:off x="9216225" y="2004001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37E6E42-4220-42AF-8354-6CB5A4A17E6C}"/>
              </a:ext>
            </a:extLst>
          </p:cNvPr>
          <p:cNvSpPr txBox="1"/>
          <p:nvPr/>
        </p:nvSpPr>
        <p:spPr>
          <a:xfrm>
            <a:off x="9216224" y="3221526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+ 7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760AFEB-D77D-4173-BD10-795A437FBC7C}"/>
              </a:ext>
            </a:extLst>
          </p:cNvPr>
          <p:cNvSpPr txBox="1"/>
          <p:nvPr/>
        </p:nvSpPr>
        <p:spPr>
          <a:xfrm>
            <a:off x="2233049" y="2004001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4127C1-3DF9-4C4D-9372-704972066CF3}"/>
              </a:ext>
            </a:extLst>
          </p:cNvPr>
          <p:cNvSpPr txBox="1"/>
          <p:nvPr/>
        </p:nvSpPr>
        <p:spPr>
          <a:xfrm>
            <a:off x="2256715" y="3249308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9884F2C-78C5-4F6F-BAD0-5C3F9A4FBE95}"/>
              </a:ext>
            </a:extLst>
          </p:cNvPr>
          <p:cNvSpPr txBox="1"/>
          <p:nvPr/>
        </p:nvSpPr>
        <p:spPr>
          <a:xfrm>
            <a:off x="4813798" y="2007056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B92787F-9E43-41ED-862F-97E5CB3B4E61}"/>
              </a:ext>
            </a:extLst>
          </p:cNvPr>
          <p:cNvSpPr txBox="1"/>
          <p:nvPr/>
        </p:nvSpPr>
        <p:spPr>
          <a:xfrm>
            <a:off x="4837464" y="3252363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BE55253-C37E-4D9D-96B7-8AF1E62EBBE1}"/>
              </a:ext>
            </a:extLst>
          </p:cNvPr>
          <p:cNvSpPr txBox="1"/>
          <p:nvPr/>
        </p:nvSpPr>
        <p:spPr>
          <a:xfrm>
            <a:off x="7428841" y="2005675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9160BBD-DB17-40E1-AA67-0E9B04331CE2}"/>
              </a:ext>
            </a:extLst>
          </p:cNvPr>
          <p:cNvSpPr txBox="1"/>
          <p:nvPr/>
        </p:nvSpPr>
        <p:spPr>
          <a:xfrm>
            <a:off x="7452507" y="3250982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8145BF1-4330-4338-97BF-0EDA8CBE0898}"/>
              </a:ext>
            </a:extLst>
          </p:cNvPr>
          <p:cNvSpPr txBox="1"/>
          <p:nvPr/>
        </p:nvSpPr>
        <p:spPr>
          <a:xfrm>
            <a:off x="10043884" y="2004294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5F45000-F07C-4961-87DD-503CAB38D4FB}"/>
              </a:ext>
            </a:extLst>
          </p:cNvPr>
          <p:cNvSpPr txBox="1"/>
          <p:nvPr/>
        </p:nvSpPr>
        <p:spPr>
          <a:xfrm>
            <a:off x="10067550" y="3249601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8AB2077-75B7-46C3-9DEF-01713B03A4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811" y="3806301"/>
            <a:ext cx="3529225" cy="312575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0CBB234E-9FE0-4664-8D71-140B34E2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8292" y="3806301"/>
            <a:ext cx="3529225" cy="3125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C9CF77-80FB-4948-9D72-38C3DDFE35D5}"/>
              </a:ext>
            </a:extLst>
          </p:cNvPr>
          <p:cNvSpPr txBox="1"/>
          <p:nvPr/>
        </p:nvSpPr>
        <p:spPr>
          <a:xfrm>
            <a:off x="2163366" y="6114274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05D13E3-A821-4799-9A0A-8D29781DCCF4}"/>
              </a:ext>
            </a:extLst>
          </p:cNvPr>
          <p:cNvSpPr txBox="1"/>
          <p:nvPr/>
        </p:nvSpPr>
        <p:spPr>
          <a:xfrm>
            <a:off x="8861116" y="6114274"/>
            <a:ext cx="498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0F3B3D6-4313-4535-A240-58906900E201}"/>
              </a:ext>
            </a:extLst>
          </p:cNvPr>
          <p:cNvSpPr/>
          <p:nvPr/>
        </p:nvSpPr>
        <p:spPr>
          <a:xfrm>
            <a:off x="3449829" y="6177744"/>
            <a:ext cx="1039669" cy="246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191B201-ED7A-4393-B8A3-41D9E4722946}"/>
              </a:ext>
            </a:extLst>
          </p:cNvPr>
          <p:cNvSpPr/>
          <p:nvPr/>
        </p:nvSpPr>
        <p:spPr>
          <a:xfrm>
            <a:off x="3463543" y="6208582"/>
            <a:ext cx="984703" cy="195656"/>
          </a:xfrm>
          <a:prstGeom prst="ellipse">
            <a:avLst/>
          </a:prstGeom>
          <a:solidFill>
            <a:srgbClr val="E6C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4" name="1" descr="Red apple fruit Royalty Free Vector Image - VectorStock">
            <a:extLst>
              <a:ext uri="{FF2B5EF4-FFF2-40B4-BE49-F238E27FC236}">
                <a16:creationId xmlns:a16="http://schemas.microsoft.com/office/drawing/2014/main" xmlns="" id="{4B1FC7E7-E344-47BF-BA57-EB0791C7B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414698" y="4179237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4" descr="Red apple fruit Royalty Free Vector Image - VectorStock">
            <a:extLst>
              <a:ext uri="{FF2B5EF4-FFF2-40B4-BE49-F238E27FC236}">
                <a16:creationId xmlns:a16="http://schemas.microsoft.com/office/drawing/2014/main" xmlns="" id="{16C992C9-B8D1-481E-A5A5-90D87CE1C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3066153" y="4472395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3" descr="Red apple fruit Royalty Free Vector Image - VectorStock">
            <a:extLst>
              <a:ext uri="{FF2B5EF4-FFF2-40B4-BE49-F238E27FC236}">
                <a16:creationId xmlns:a16="http://schemas.microsoft.com/office/drawing/2014/main" xmlns="" id="{0B8B8B42-DB5C-4DC8-9000-DA53DBB4F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2085848" y="4629674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2" descr="Red apple fruit Royalty Free Vector Image - VectorStock">
            <a:extLst>
              <a:ext uri="{FF2B5EF4-FFF2-40B4-BE49-F238E27FC236}">
                <a16:creationId xmlns:a16="http://schemas.microsoft.com/office/drawing/2014/main" xmlns="" id="{DC5B4121-EB33-414D-8368-A00EA496D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2344425" y="3976033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cup, basket, tableware, dark&#10;&#10;Description automatically generated">
            <a:extLst>
              <a:ext uri="{FF2B5EF4-FFF2-40B4-BE49-F238E27FC236}">
                <a16:creationId xmlns:a16="http://schemas.microsoft.com/office/drawing/2014/main" xmlns="" id="{2D97D5E0-B59D-47B2-A5FE-EB3A85C344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0"/>
          <a:stretch/>
        </p:blipFill>
        <p:spPr>
          <a:xfrm>
            <a:off x="3090238" y="6344644"/>
            <a:ext cx="1771975" cy="70788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845F4D11-4C37-4B45-A0D4-DC602E47C47A}"/>
              </a:ext>
            </a:extLst>
          </p:cNvPr>
          <p:cNvSpPr/>
          <p:nvPr/>
        </p:nvSpPr>
        <p:spPr>
          <a:xfrm>
            <a:off x="6529180" y="6257227"/>
            <a:ext cx="1039669" cy="246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DFF3D9D8-391E-4878-B369-831690D9C687}"/>
              </a:ext>
            </a:extLst>
          </p:cNvPr>
          <p:cNvSpPr/>
          <p:nvPr/>
        </p:nvSpPr>
        <p:spPr>
          <a:xfrm>
            <a:off x="6542894" y="6288065"/>
            <a:ext cx="984703" cy="195656"/>
          </a:xfrm>
          <a:prstGeom prst="ellipse">
            <a:avLst/>
          </a:prstGeom>
          <a:solidFill>
            <a:srgbClr val="E6C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2" name="6" descr="Red apple fruit Royalty Free Vector Image - VectorStock">
            <a:extLst>
              <a:ext uri="{FF2B5EF4-FFF2-40B4-BE49-F238E27FC236}">
                <a16:creationId xmlns:a16="http://schemas.microsoft.com/office/drawing/2014/main" xmlns="" id="{FB9A84BA-420C-42D2-8514-94EF7DCA6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8919328" y="404057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7" descr="Red apple fruit Royalty Free Vector Image - VectorStock">
            <a:extLst>
              <a:ext uri="{FF2B5EF4-FFF2-40B4-BE49-F238E27FC236}">
                <a16:creationId xmlns:a16="http://schemas.microsoft.com/office/drawing/2014/main" xmlns="" id="{B1E1470B-E0EC-4D3B-B8A7-8F9F126C5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8897231" y="474081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5" descr="Red apple fruit Royalty Free Vector Image - VectorStock">
            <a:extLst>
              <a:ext uri="{FF2B5EF4-FFF2-40B4-BE49-F238E27FC236}">
                <a16:creationId xmlns:a16="http://schemas.microsoft.com/office/drawing/2014/main" xmlns="" id="{CD525C1F-0FA7-41FB-BD3C-BE5515B81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8049317" y="4411607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8" descr="Red apple fruit Royalty Free Vector Image - VectorStock">
            <a:extLst>
              <a:ext uri="{FF2B5EF4-FFF2-40B4-BE49-F238E27FC236}">
                <a16:creationId xmlns:a16="http://schemas.microsoft.com/office/drawing/2014/main" xmlns="" id="{44FCE2B0-3D76-47A3-BA72-F555D26E6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9679731" y="4411607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A picture containing cup, basket, tableware, dark&#10;&#10;Description automatically generated">
            <a:extLst>
              <a:ext uri="{FF2B5EF4-FFF2-40B4-BE49-F238E27FC236}">
                <a16:creationId xmlns:a16="http://schemas.microsoft.com/office/drawing/2014/main" xmlns="" id="{C04E8B77-F171-4147-BBC9-383AF2281F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0"/>
          <a:stretch/>
        </p:blipFill>
        <p:spPr>
          <a:xfrm>
            <a:off x="6169589" y="6424127"/>
            <a:ext cx="1771975" cy="70788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CF80762D-74E7-423E-AE03-14B3EFEAFE5D}"/>
              </a:ext>
            </a:extLst>
          </p:cNvPr>
          <p:cNvGrpSpPr/>
          <p:nvPr/>
        </p:nvGrpSpPr>
        <p:grpSpPr>
          <a:xfrm>
            <a:off x="4677460" y="437191"/>
            <a:ext cx="7938790" cy="1036988"/>
            <a:chOff x="3159761" y="428425"/>
            <a:chExt cx="10004543" cy="1036988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28B2EDC5-0E87-41CB-ACEF-E4D54E142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-8064"/>
            <a:stretch/>
          </p:blipFill>
          <p:spPr>
            <a:xfrm>
              <a:off x="3159761" y="428425"/>
              <a:ext cx="10004543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41FDBA16-CF9A-45F1-A78A-D7ACA4DC6C80}"/>
                </a:ext>
              </a:extLst>
            </p:cNvPr>
            <p:cNvSpPr txBox="1"/>
            <p:nvPr/>
          </p:nvSpPr>
          <p:spPr>
            <a:xfrm>
              <a:off x="5877453" y="694857"/>
              <a:ext cx="362753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Calibri" panose="020F0502020204030204" pitchFamily="34" charset="0"/>
                </a:rPr>
                <a:t>THỬ THÁCH HÁI TÁO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3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2" fill="hold">
                          <p:stCondLst>
                            <p:cond delay="0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2.22222E-6 L 0.16498 0.26065 " pathEditMode="relative" rAng="0" ptsTypes="AA">
                                          <p:cBhvr>
                                            <p:cTn id="16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42" y="13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6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7" fill="hold">
                          <p:stCondLst>
                            <p:cond delay="0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96296E-6 L 0.15325 0.19468 " pathEditMode="relative" rAng="0" ptsTypes="AA">
                                          <p:cBhvr>
                                            <p:cTn id="170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9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71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2" fill="hold">
                          <p:stCondLst>
                            <p:cond delay="0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2.59259E-6 L 0.10925 0.29445 " pathEditMode="relative" rAng="0" ptsTypes="AA">
                                          <p:cBhvr>
                                            <p:cTn id="175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56" y="1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0.06549 0.19328 " pathEditMode="relative" rAng="0" ptsTypes="AA">
                                          <p:cBhvr>
                                            <p:cTn id="180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68" y="96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181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2" fill="hold">
                          <p:stCondLst>
                            <p:cond delay="0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48148E-6 L -0.10156 0.25579 " pathEditMode="relative" rAng="0" ptsTypes="AA">
                                          <p:cBhvr>
                                            <p:cTn id="185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78" y="12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3.33333E-6 L -0.19623 0.29792 " pathEditMode="relative" rAng="0" ptsTypes="AA">
                                          <p:cBhvr>
                                            <p:cTn id="190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18" y="148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3.33333E-6 L -0.17187 0.15856 " pathEditMode="relative" rAng="0" ptsTypes="AA">
                                          <p:cBhvr>
                                            <p:cTn id="195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94" y="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19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7" fill="hold">
                          <p:stCondLst>
                            <p:cond delay="0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1 -0.01644 L -0.21602 0.24421 " pathEditMode="relative" rAng="0" ptsTypes="AA">
                                          <p:cBhvr>
                                            <p:cTn id="20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133" y="13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8" grpId="0"/>
          <p:bldP spid="39" grpId="0"/>
          <p:bldP spid="40" grpId="0"/>
          <p:bldP spid="41" grpId="0"/>
          <p:bldP spid="42" grpId="0"/>
          <p:bldP spid="43" grpId="0"/>
          <p:bldP spid="7" grpId="0"/>
          <p:bldP spid="56" grpId="0"/>
          <p:bldP spid="64" grpId="0" animBg="1"/>
          <p:bldP spid="10" grpId="0" animBg="1"/>
          <p:bldP spid="65" grpId="0" animBg="1"/>
          <p:bldP spid="6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2" fill="hold">
                          <p:stCondLst>
                            <p:cond delay="0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2.22222E-6 L 0.16498 0.26065 " pathEditMode="relative" rAng="0" ptsTypes="AA">
                                          <p:cBhvr>
                                            <p:cTn id="16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42" y="13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6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7" fill="hold">
                          <p:stCondLst>
                            <p:cond delay="0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96296E-6 L 0.15325 0.19468 " pathEditMode="relative" rAng="0" ptsTypes="AA">
                                          <p:cBhvr>
                                            <p:cTn id="170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9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71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2" fill="hold">
                          <p:stCondLst>
                            <p:cond delay="0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2.59259E-6 L 0.10925 0.29445 " pathEditMode="relative" rAng="0" ptsTypes="AA">
                                          <p:cBhvr>
                                            <p:cTn id="175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56" y="1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0.06549 0.19328 " pathEditMode="relative" rAng="0" ptsTypes="AA">
                                          <p:cBhvr>
                                            <p:cTn id="180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68" y="96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181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2" fill="hold">
                          <p:stCondLst>
                            <p:cond delay="0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48148E-6 L -0.10156 0.25579 " pathEditMode="relative" rAng="0" ptsTypes="AA">
                                          <p:cBhvr>
                                            <p:cTn id="185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78" y="12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3.33333E-6 L -0.19623 0.29792 " pathEditMode="relative" rAng="0" ptsTypes="AA">
                                          <p:cBhvr>
                                            <p:cTn id="190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18" y="148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3.33333E-6 L -0.17187 0.15856 " pathEditMode="relative" rAng="0" ptsTypes="AA">
                                          <p:cBhvr>
                                            <p:cTn id="195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94" y="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19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7" fill="hold">
                          <p:stCondLst>
                            <p:cond delay="0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1 -0.01644 L -0.21602 0.24421 " pathEditMode="relative" rAng="0" ptsTypes="AA">
                                          <p:cBhvr>
                                            <p:cTn id="20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133" y="13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8" grpId="0"/>
          <p:bldP spid="39" grpId="0"/>
          <p:bldP spid="40" grpId="0"/>
          <p:bldP spid="41" grpId="0"/>
          <p:bldP spid="42" grpId="0"/>
          <p:bldP spid="43" grpId="0"/>
          <p:bldP spid="7" grpId="0"/>
          <p:bldP spid="56" grpId="0"/>
          <p:bldP spid="64" grpId="0" animBg="1"/>
          <p:bldP spid="10" grpId="0" animBg="1"/>
          <p:bldP spid="65" grpId="0" animBg="1"/>
          <p:bldP spid="6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158626-3995-454B-959F-6E9EA0813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22" y="2603892"/>
            <a:ext cx="6412022" cy="13484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2F72A9-D713-4682-BF0B-7D100012E8A1}"/>
              </a:ext>
            </a:extLst>
          </p:cNvPr>
          <p:cNvSpPr txBox="1"/>
          <p:nvPr/>
        </p:nvSpPr>
        <p:spPr>
          <a:xfrm>
            <a:off x="-7455662" y="6682010"/>
            <a:ext cx="3476914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5400">
                  <a:solidFill>
                    <a:srgbClr val="61C7BA"/>
                  </a:solidFill>
                </a:ln>
                <a:solidFill>
                  <a:srgbClr val="5DCEAF">
                    <a:lumMod val="60000"/>
                    <a:lumOff val="40000"/>
                  </a:srgbClr>
                </a:solidFill>
                <a:effectLst/>
                <a:uLnTx/>
                <a:uFillTx/>
                <a:latin typeface="LNTH-Candy Love FREE" panose="02000506000000020004" pitchFamily="2" charset="0"/>
                <a:ea typeface="+mn-ea"/>
                <a:cs typeface="+mn-cs"/>
              </a:rPr>
              <a:t>HÁI TÁO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399364A8-3A71-4515-A546-D184DFB9A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3" y="0"/>
            <a:ext cx="4779865" cy="25575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6F3377D-8D44-4087-A321-15ADBEF23071}"/>
              </a:ext>
            </a:extLst>
          </p:cNvPr>
          <p:cNvGrpSpPr/>
          <p:nvPr/>
        </p:nvGrpSpPr>
        <p:grpSpPr>
          <a:xfrm>
            <a:off x="162873" y="4710827"/>
            <a:ext cx="7368333" cy="1219213"/>
            <a:chOff x="0" y="7356017"/>
            <a:chExt cx="7368333" cy="121921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F525C79-E46C-49EE-9F2D-3366DF1ACFEB}"/>
                </a:ext>
              </a:extLst>
            </p:cNvPr>
            <p:cNvSpPr/>
            <p:nvPr/>
          </p:nvSpPr>
          <p:spPr>
            <a:xfrm rot="16200000">
              <a:off x="3074560" y="4281457"/>
              <a:ext cx="1219213" cy="7368333"/>
            </a:xfrm>
            <a:custGeom>
              <a:avLst/>
              <a:gdLst>
                <a:gd name="connsiteX0" fmla="*/ 203203 w 1219213"/>
                <a:gd name="connsiteY0" fmla="*/ 0 h 7368333"/>
                <a:gd name="connsiteX1" fmla="*/ 188186 w 1219213"/>
                <a:gd name="connsiteY1" fmla="*/ 3032 h 7368333"/>
                <a:gd name="connsiteX2" fmla="*/ 185040 w 1219213"/>
                <a:gd name="connsiteY2" fmla="*/ 0 h 7368333"/>
                <a:gd name="connsiteX3" fmla="*/ 1016010 w 1219213"/>
                <a:gd name="connsiteY3" fmla="*/ 0 h 7368333"/>
                <a:gd name="connsiteX4" fmla="*/ 203203 w 1219213"/>
                <a:gd name="connsiteY4" fmla="*/ 0 h 7368333"/>
                <a:gd name="connsiteX5" fmla="*/ 203207 w 1219213"/>
                <a:gd name="connsiteY5" fmla="*/ 0 h 7368333"/>
                <a:gd name="connsiteX6" fmla="*/ 1016007 w 1219213"/>
                <a:gd name="connsiteY6" fmla="*/ 0 h 7368333"/>
                <a:gd name="connsiteX7" fmla="*/ 1034175 w 1219213"/>
                <a:gd name="connsiteY7" fmla="*/ 0 h 7368333"/>
                <a:gd name="connsiteX8" fmla="*/ 1031029 w 1219213"/>
                <a:gd name="connsiteY8" fmla="*/ 3032 h 7368333"/>
                <a:gd name="connsiteX9" fmla="*/ 1016010 w 1219213"/>
                <a:gd name="connsiteY9" fmla="*/ 0 h 7368333"/>
                <a:gd name="connsiteX10" fmla="*/ 1034176 w 1219213"/>
                <a:gd name="connsiteY10" fmla="*/ 7368333 h 7368333"/>
                <a:gd name="connsiteX11" fmla="*/ 185042 w 1219213"/>
                <a:gd name="connsiteY11" fmla="*/ 7368333 h 7368333"/>
                <a:gd name="connsiteX12" fmla="*/ 188233 w 1219213"/>
                <a:gd name="connsiteY12" fmla="*/ 7365258 h 7368333"/>
                <a:gd name="connsiteX13" fmla="*/ 203207 w 1219213"/>
                <a:gd name="connsiteY13" fmla="*/ 7368281 h 7368333"/>
                <a:gd name="connsiteX14" fmla="*/ 1016007 w 1219213"/>
                <a:gd name="connsiteY14" fmla="*/ 7368281 h 7368333"/>
                <a:gd name="connsiteX15" fmla="*/ 1030984 w 1219213"/>
                <a:gd name="connsiteY15" fmla="*/ 7365257 h 7368333"/>
                <a:gd name="connsiteX16" fmla="*/ 1219213 w 1219213"/>
                <a:gd name="connsiteY16" fmla="*/ 203206 h 7368333"/>
                <a:gd name="connsiteX17" fmla="*/ 1219213 w 1219213"/>
                <a:gd name="connsiteY17" fmla="*/ 7165075 h 7368333"/>
                <a:gd name="connsiteX18" fmla="*/ 1095104 w 1219213"/>
                <a:gd name="connsiteY18" fmla="*/ 7352312 h 7368333"/>
                <a:gd name="connsiteX19" fmla="*/ 1030984 w 1219213"/>
                <a:gd name="connsiteY19" fmla="*/ 7365257 h 7368333"/>
                <a:gd name="connsiteX20" fmla="*/ 609609 w 1219213"/>
                <a:gd name="connsiteY20" fmla="*/ 6959157 h 7368333"/>
                <a:gd name="connsiteX21" fmla="*/ 188233 w 1219213"/>
                <a:gd name="connsiteY21" fmla="*/ 7365258 h 7368333"/>
                <a:gd name="connsiteX22" fmla="*/ 124109 w 1219213"/>
                <a:gd name="connsiteY22" fmla="*/ 7352312 h 7368333"/>
                <a:gd name="connsiteX23" fmla="*/ 0 w 1219213"/>
                <a:gd name="connsiteY23" fmla="*/ 7165075 h 7368333"/>
                <a:gd name="connsiteX24" fmla="*/ 1 w 1219213"/>
                <a:gd name="connsiteY24" fmla="*/ 203206 h 7368333"/>
                <a:gd name="connsiteX25" fmla="*/ 124110 w 1219213"/>
                <a:gd name="connsiteY25" fmla="*/ 15968 h 7368333"/>
                <a:gd name="connsiteX26" fmla="*/ 188186 w 1219213"/>
                <a:gd name="connsiteY26" fmla="*/ 3032 h 7368333"/>
                <a:gd name="connsiteX27" fmla="*/ 609607 w 1219213"/>
                <a:gd name="connsiteY27" fmla="*/ 409176 h 7368333"/>
                <a:gd name="connsiteX28" fmla="*/ 1031029 w 1219213"/>
                <a:gd name="connsiteY28" fmla="*/ 3032 h 7368333"/>
                <a:gd name="connsiteX29" fmla="*/ 1095104 w 1219213"/>
                <a:gd name="connsiteY29" fmla="*/ 15968 h 7368333"/>
                <a:gd name="connsiteX30" fmla="*/ 1219213 w 1219213"/>
                <a:gd name="connsiteY30" fmla="*/ 203206 h 736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19213" h="7368333">
                  <a:moveTo>
                    <a:pt x="203203" y="0"/>
                  </a:moveTo>
                  <a:lnTo>
                    <a:pt x="188186" y="3032"/>
                  </a:lnTo>
                  <a:lnTo>
                    <a:pt x="185040" y="0"/>
                  </a:lnTo>
                  <a:close/>
                  <a:moveTo>
                    <a:pt x="1016010" y="0"/>
                  </a:moveTo>
                  <a:lnTo>
                    <a:pt x="203203" y="0"/>
                  </a:lnTo>
                  <a:lnTo>
                    <a:pt x="203207" y="0"/>
                  </a:lnTo>
                  <a:lnTo>
                    <a:pt x="1016007" y="0"/>
                  </a:lnTo>
                  <a:close/>
                  <a:moveTo>
                    <a:pt x="1034175" y="0"/>
                  </a:moveTo>
                  <a:lnTo>
                    <a:pt x="1031029" y="3032"/>
                  </a:lnTo>
                  <a:lnTo>
                    <a:pt x="1016010" y="0"/>
                  </a:lnTo>
                  <a:close/>
                  <a:moveTo>
                    <a:pt x="1034176" y="7368333"/>
                  </a:moveTo>
                  <a:lnTo>
                    <a:pt x="185042" y="7368333"/>
                  </a:lnTo>
                  <a:lnTo>
                    <a:pt x="188233" y="7365258"/>
                  </a:lnTo>
                  <a:lnTo>
                    <a:pt x="203207" y="7368281"/>
                  </a:lnTo>
                  <a:lnTo>
                    <a:pt x="1016007" y="7368281"/>
                  </a:lnTo>
                  <a:lnTo>
                    <a:pt x="1030984" y="7365257"/>
                  </a:lnTo>
                  <a:close/>
                  <a:moveTo>
                    <a:pt x="1219213" y="203206"/>
                  </a:moveTo>
                  <a:lnTo>
                    <a:pt x="1219213" y="7165075"/>
                  </a:lnTo>
                  <a:cubicBezTo>
                    <a:pt x="1219213" y="7249246"/>
                    <a:pt x="1168038" y="7321464"/>
                    <a:pt x="1095104" y="7352312"/>
                  </a:cubicBezTo>
                  <a:lnTo>
                    <a:pt x="1030984" y="7365257"/>
                  </a:lnTo>
                  <a:lnTo>
                    <a:pt x="609609" y="6959157"/>
                  </a:lnTo>
                  <a:lnTo>
                    <a:pt x="188233" y="7365258"/>
                  </a:lnTo>
                  <a:lnTo>
                    <a:pt x="124109" y="7352312"/>
                  </a:lnTo>
                  <a:cubicBezTo>
                    <a:pt x="51175" y="7321464"/>
                    <a:pt x="0" y="7249246"/>
                    <a:pt x="0" y="7165075"/>
                  </a:cubicBezTo>
                  <a:lnTo>
                    <a:pt x="1" y="203206"/>
                  </a:lnTo>
                  <a:cubicBezTo>
                    <a:pt x="1" y="119035"/>
                    <a:pt x="51176" y="46817"/>
                    <a:pt x="124110" y="15968"/>
                  </a:cubicBezTo>
                  <a:lnTo>
                    <a:pt x="188186" y="3032"/>
                  </a:lnTo>
                  <a:lnTo>
                    <a:pt x="609607" y="409176"/>
                  </a:lnTo>
                  <a:lnTo>
                    <a:pt x="1031029" y="3032"/>
                  </a:lnTo>
                  <a:lnTo>
                    <a:pt x="1095104" y="15968"/>
                  </a:lnTo>
                  <a:cubicBezTo>
                    <a:pt x="1168038" y="46817"/>
                    <a:pt x="1219213" y="119035"/>
                    <a:pt x="1219213" y="203206"/>
                  </a:cubicBezTo>
                  <a:close/>
                </a:path>
              </a:pathLst>
            </a:cu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E1C3B8C-09C5-4AE9-968A-5E4709738077}"/>
                </a:ext>
              </a:extLst>
            </p:cNvPr>
            <p:cNvSpPr/>
            <p:nvPr/>
          </p:nvSpPr>
          <p:spPr>
            <a:xfrm rot="16200000">
              <a:off x="3008468" y="4347549"/>
              <a:ext cx="871908" cy="6888844"/>
            </a:xfrm>
            <a:custGeom>
              <a:avLst/>
              <a:gdLst>
                <a:gd name="connsiteX0" fmla="*/ 686870 w 871908"/>
                <a:gd name="connsiteY0" fmla="*/ 0 h 6888844"/>
                <a:gd name="connsiteX1" fmla="*/ 683724 w 871908"/>
                <a:gd name="connsiteY1" fmla="*/ 3032 h 6888844"/>
                <a:gd name="connsiteX2" fmla="*/ 668705 w 871908"/>
                <a:gd name="connsiteY2" fmla="*/ 0 h 6888844"/>
                <a:gd name="connsiteX3" fmla="*/ 871908 w 871908"/>
                <a:gd name="connsiteY3" fmla="*/ 203206 h 6888844"/>
                <a:gd name="connsiteX4" fmla="*/ 871908 w 871908"/>
                <a:gd name="connsiteY4" fmla="*/ 6672144 h 6888844"/>
                <a:gd name="connsiteX5" fmla="*/ 862352 w 871908"/>
                <a:gd name="connsiteY5" fmla="*/ 6708716 h 6888844"/>
                <a:gd name="connsiteX6" fmla="*/ 206699 w 871908"/>
                <a:gd name="connsiteY6" fmla="*/ 5680598 h 6888844"/>
                <a:gd name="connsiteX7" fmla="*/ 47673 w 871908"/>
                <a:gd name="connsiteY7" fmla="*/ 313468 h 6888844"/>
                <a:gd name="connsiteX8" fmla="*/ 63073 w 871908"/>
                <a:gd name="connsiteY8" fmla="*/ 217169 h 6888844"/>
                <a:gd name="connsiteX9" fmla="*/ 262302 w 871908"/>
                <a:gd name="connsiteY9" fmla="*/ 409176 h 6888844"/>
                <a:gd name="connsiteX10" fmla="*/ 683724 w 871908"/>
                <a:gd name="connsiteY10" fmla="*/ 3032 h 6888844"/>
                <a:gd name="connsiteX11" fmla="*/ 747799 w 871908"/>
                <a:gd name="connsiteY11" fmla="*/ 15968 h 6888844"/>
                <a:gd name="connsiteX12" fmla="*/ 871908 w 871908"/>
                <a:gd name="connsiteY12" fmla="*/ 203206 h 688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908" h="6888844">
                  <a:moveTo>
                    <a:pt x="686870" y="0"/>
                  </a:moveTo>
                  <a:lnTo>
                    <a:pt x="683724" y="3032"/>
                  </a:lnTo>
                  <a:lnTo>
                    <a:pt x="668705" y="0"/>
                  </a:lnTo>
                  <a:close/>
                  <a:moveTo>
                    <a:pt x="871908" y="203206"/>
                  </a:moveTo>
                  <a:lnTo>
                    <a:pt x="871908" y="6672144"/>
                  </a:lnTo>
                  <a:lnTo>
                    <a:pt x="862352" y="6708716"/>
                  </a:lnTo>
                  <a:cubicBezTo>
                    <a:pt x="692629" y="7219558"/>
                    <a:pt x="334251" y="6570564"/>
                    <a:pt x="206699" y="5680598"/>
                  </a:cubicBezTo>
                  <a:cubicBezTo>
                    <a:pt x="60925" y="4663494"/>
                    <a:pt x="-74910" y="1297442"/>
                    <a:pt x="47673" y="313468"/>
                  </a:cubicBezTo>
                  <a:lnTo>
                    <a:pt x="63073" y="217169"/>
                  </a:lnTo>
                  <a:lnTo>
                    <a:pt x="262302" y="409176"/>
                  </a:lnTo>
                  <a:lnTo>
                    <a:pt x="683724" y="3032"/>
                  </a:lnTo>
                  <a:lnTo>
                    <a:pt x="747799" y="15968"/>
                  </a:lnTo>
                  <a:cubicBezTo>
                    <a:pt x="820733" y="46817"/>
                    <a:pt x="871908" y="119035"/>
                    <a:pt x="871908" y="203206"/>
                  </a:cubicBez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DD2655A-8336-4305-AA9D-46B3952E84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747" y="812156"/>
            <a:ext cx="5126249" cy="454020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19DF886-C53C-4BF4-B95B-12FD2B8FF78E}"/>
              </a:ext>
            </a:extLst>
          </p:cNvPr>
          <p:cNvSpPr/>
          <p:nvPr/>
        </p:nvSpPr>
        <p:spPr>
          <a:xfrm>
            <a:off x="10616743" y="4707949"/>
            <a:ext cx="1039669" cy="246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AD58520E-73F5-4CB6-8BB4-97EEFCDCC3A0}"/>
              </a:ext>
            </a:extLst>
          </p:cNvPr>
          <p:cNvSpPr/>
          <p:nvPr/>
        </p:nvSpPr>
        <p:spPr>
          <a:xfrm>
            <a:off x="10630457" y="4738787"/>
            <a:ext cx="984703" cy="195656"/>
          </a:xfrm>
          <a:prstGeom prst="ellipse">
            <a:avLst/>
          </a:prstGeom>
          <a:solidFill>
            <a:srgbClr val="E6C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1" descr="Red apple fruit Royalty Free Vector Image - VectorStock">
            <a:extLst>
              <a:ext uri="{FF2B5EF4-FFF2-40B4-BE49-F238E27FC236}">
                <a16:creationId xmlns:a16="http://schemas.microsoft.com/office/drawing/2014/main" xmlns="" id="{771167FC-0FF8-4E39-9142-E9BE5BE93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0715909" y="4274749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4" descr="Red apple fruit Royalty Free Vector Image - VectorStock">
            <a:extLst>
              <a:ext uri="{FF2B5EF4-FFF2-40B4-BE49-F238E27FC236}">
                <a16:creationId xmlns:a16="http://schemas.microsoft.com/office/drawing/2014/main" xmlns="" id="{4D894DEE-1774-435B-B240-133537100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1113309" y="430991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" descr="Red apple fruit Royalty Free Vector Image - VectorStock">
            <a:extLst>
              <a:ext uri="{FF2B5EF4-FFF2-40B4-BE49-F238E27FC236}">
                <a16:creationId xmlns:a16="http://schemas.microsoft.com/office/drawing/2014/main" xmlns="" id="{B8D3E081-33E1-4E74-82E1-93AAF79E5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1070876" y="4547004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2" descr="Red apple fruit Royalty Free Vector Image - VectorStock">
            <a:extLst>
              <a:ext uri="{FF2B5EF4-FFF2-40B4-BE49-F238E27FC236}">
                <a16:creationId xmlns:a16="http://schemas.microsoft.com/office/drawing/2014/main" xmlns="" id="{4CFB2800-84CE-45B5-A1AA-8227BE0D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0630457" y="4531585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picture containing cup, basket, tableware, dark&#10;&#10;Description automatically generated">
            <a:extLst>
              <a:ext uri="{FF2B5EF4-FFF2-40B4-BE49-F238E27FC236}">
                <a16:creationId xmlns:a16="http://schemas.microsoft.com/office/drawing/2014/main" xmlns="" id="{F3BB34D1-B105-460D-9D45-CF1458CC5A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0"/>
          <a:stretch/>
        </p:blipFill>
        <p:spPr>
          <a:xfrm>
            <a:off x="10257152" y="4874849"/>
            <a:ext cx="1771975" cy="707886"/>
          </a:xfrm>
          <a:prstGeom prst="rect">
            <a:avLst/>
          </a:prstGeom>
        </p:spPr>
      </p:pic>
      <p:pic>
        <p:nvPicPr>
          <p:cNvPr id="38" name="6" descr="Red apple fruit Royalty Free Vector Image - VectorStock">
            <a:extLst>
              <a:ext uri="{FF2B5EF4-FFF2-40B4-BE49-F238E27FC236}">
                <a16:creationId xmlns:a16="http://schemas.microsoft.com/office/drawing/2014/main" xmlns="" id="{5DD52E02-A8AF-4C73-B175-7923F6282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9366992" y="1058741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7" descr="Red apple fruit Royalty Free Vector Image - VectorStock">
            <a:extLst>
              <a:ext uri="{FF2B5EF4-FFF2-40B4-BE49-F238E27FC236}">
                <a16:creationId xmlns:a16="http://schemas.microsoft.com/office/drawing/2014/main" xmlns="" id="{C0E81A52-1BA0-4A13-B603-385717627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9513400" y="2084264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5" descr="Red apple fruit Royalty Free Vector Image - VectorStock">
            <a:extLst>
              <a:ext uri="{FF2B5EF4-FFF2-40B4-BE49-F238E27FC236}">
                <a16:creationId xmlns:a16="http://schemas.microsoft.com/office/drawing/2014/main" xmlns="" id="{D1DA82F2-9B88-47EB-B374-A5B56C645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8069313" y="213937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8" descr="Red apple fruit Royalty Free Vector Image - VectorStock">
            <a:extLst>
              <a:ext uri="{FF2B5EF4-FFF2-40B4-BE49-F238E27FC236}">
                <a16:creationId xmlns:a16="http://schemas.microsoft.com/office/drawing/2014/main" xmlns="" id="{8C0B27B5-E4A8-4681-AEFB-98F26FF45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0996941" y="173621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090005-C36C-4D59-9EDD-E2117A127F05}"/>
              </a:ext>
            </a:extLst>
          </p:cNvPr>
          <p:cNvSpPr txBox="1"/>
          <p:nvPr/>
        </p:nvSpPr>
        <p:spPr>
          <a:xfrm>
            <a:off x="1253220" y="4991590"/>
            <a:ext cx="5187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ĐỘI GIÀNH CHIẾN THẮNG</a:t>
            </a:r>
          </a:p>
        </p:txBody>
      </p:sp>
    </p:spTree>
    <p:extLst>
      <p:ext uri="{BB962C8B-B14F-4D97-AF65-F5344CB8AC3E}">
        <p14:creationId xmlns:p14="http://schemas.microsoft.com/office/powerpoint/2010/main" val="11043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6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CE8C5E-375F-4C8D-B5DE-BDF8252A15C5}"/>
              </a:ext>
            </a:extLst>
          </p:cNvPr>
          <p:cNvSpPr txBox="1"/>
          <p:nvPr/>
        </p:nvSpPr>
        <p:spPr>
          <a:xfrm>
            <a:off x="4689911" y="2055346"/>
            <a:ext cx="6575518" cy="20951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/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87989472"/>
</p:tagLst>
</file>

<file path=ppt/theme/theme1.xml><?xml version="1.0" encoding="utf-8"?>
<a:theme xmlns:a="http://schemas.openxmlformats.org/drawingml/2006/main" name="Office 主题​​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170</Words>
  <Application>Microsoft Office PowerPoint</Application>
  <PresentationFormat>Custom</PresentationFormat>
  <Paragraphs>42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</cp:revision>
  <dcterms:created xsi:type="dcterms:W3CDTF">2021-11-06T08:28:23Z</dcterms:created>
  <dcterms:modified xsi:type="dcterms:W3CDTF">2021-12-06T03:04:28Z</dcterms:modified>
</cp:coreProperties>
</file>